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F6F7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82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04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35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031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2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1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05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1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6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5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4DB03E-8121-4F0F-9612-3E1A417CD2B1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8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FF00"/>
                </a:solidFill>
              </a:rPr>
              <a:t>퓨우웅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[</a:t>
            </a:r>
            <a:r>
              <a:rPr lang="en-US" altLang="ko-KR" dirty="0" err="1">
                <a:solidFill>
                  <a:srgbClr val="FFFF00"/>
                </a:solidFill>
              </a:rPr>
              <a:t>Ppyungung</a:t>
            </a:r>
            <a:r>
              <a:rPr lang="en-US" altLang="ko-KR" dirty="0">
                <a:solidFill>
                  <a:srgbClr val="FFFF00"/>
                </a:solidFill>
              </a:rPr>
              <a:t>]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</p:spTree>
    <p:extLst>
      <p:ext uri="{BB962C8B-B14F-4D97-AF65-F5344CB8AC3E}">
        <p14:creationId xmlns:p14="http://schemas.microsoft.com/office/powerpoint/2010/main" val="192586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[1. State Move]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891" y="3693061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계속해서 </a:t>
            </a:r>
            <a:r>
              <a:rPr lang="en-US" altLang="ko-KR" sz="1000" dirty="0">
                <a:latin typeface="+mn-ea"/>
              </a:rPr>
              <a:t>PC</a:t>
            </a:r>
            <a:r>
              <a:rPr lang="ko-KR" altLang="en-US" sz="1000" dirty="0">
                <a:latin typeface="+mn-ea"/>
              </a:rPr>
              <a:t>에게 이동합니다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>
                <a:latin typeface="+mn-ea"/>
              </a:rPr>
              <a:t>- PC </a:t>
            </a:r>
            <a:r>
              <a:rPr lang="ko-KR" altLang="en-US" sz="1000" dirty="0">
                <a:latin typeface="+mn-ea"/>
              </a:rPr>
              <a:t>이동 속도와 동일합니다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9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79" y="103309"/>
            <a:ext cx="2623247" cy="25116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[2. State Attack]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64900" y="3693061"/>
            <a:ext cx="274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멈추지 않고 </a:t>
            </a:r>
            <a:r>
              <a:rPr lang="en-US" altLang="ko-KR" sz="1000" dirty="0">
                <a:latin typeface="+mn-ea"/>
              </a:rPr>
              <a:t>PC</a:t>
            </a:r>
            <a:r>
              <a:rPr lang="ko-KR" altLang="en-US" sz="1000" dirty="0">
                <a:latin typeface="+mn-ea"/>
              </a:rPr>
              <a:t>를 향해 총알을 발사합니다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총알 개수는 변경될 수 있습니다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7649" y="2625919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슬라이드 쇼 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(Shift + f5 </a:t>
            </a:r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키 누르기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에서는 이미지가 움직입니다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.</a:t>
            </a:r>
            <a:endParaRPr lang="ko-KR" altLang="en-US" sz="1000" b="1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90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[2. State Attack]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6628" y="5269872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- PC </a:t>
            </a:r>
            <a:r>
              <a:rPr lang="ko-KR" altLang="en-US" sz="1000" dirty="0">
                <a:latin typeface="+mn-ea"/>
              </a:rPr>
              <a:t>총알에 맞으면 죽습니다</a:t>
            </a:r>
            <a:r>
              <a:rPr lang="en-US" altLang="ko-KR" sz="1000" dirty="0">
                <a:latin typeface="+mn-ea"/>
              </a:rPr>
              <a:t>. (1</a:t>
            </a:r>
            <a:r>
              <a:rPr lang="ko-KR" altLang="en-US" sz="1000" dirty="0">
                <a:latin typeface="+mn-ea"/>
              </a:rPr>
              <a:t>방</a:t>
            </a:r>
            <a:r>
              <a:rPr lang="en-US" altLang="ko-KR" sz="1000" dirty="0">
                <a:latin typeface="+mn-ea"/>
              </a:rPr>
              <a:t>!)</a:t>
            </a:r>
          </a:p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죽을 때 폭발하면서 사방으로 총알을 뿌립니다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5394" y="6370682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슬라이드 쇼 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(Shift + f5 </a:t>
            </a:r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키 누르기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에서는 이미지가 움직입니다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.</a:t>
            </a:r>
            <a:endParaRPr lang="ko-KR" altLang="en-US" sz="1000" b="1" dirty="0">
              <a:solidFill>
                <a:srgbClr val="FFC000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4358981"/>
            <a:ext cx="2790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42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3" name="내용 개체 틀 8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>
                <a:latin typeface="+mn-ea"/>
              </a:rPr>
              <a:t>화면 구성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배치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PC, </a:t>
            </a:r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크기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 사이즈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PC(Player Character)</a:t>
            </a:r>
          </a:p>
          <a:p>
            <a:pPr lvl="1"/>
            <a:r>
              <a:rPr lang="en-US" altLang="ko-KR" dirty="0">
                <a:latin typeface="+mn-ea"/>
              </a:rPr>
              <a:t>PC </a:t>
            </a:r>
            <a:r>
              <a:rPr lang="ko-KR" altLang="en-US" dirty="0">
                <a:latin typeface="+mn-ea"/>
              </a:rPr>
              <a:t>조작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현재 구현 중 작성하지 않음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 </a:t>
            </a:r>
            <a:r>
              <a:rPr lang="ko-KR" altLang="en-US" dirty="0">
                <a:latin typeface="+mn-ea"/>
              </a:rPr>
              <a:t>이미지 구성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 </a:t>
            </a:r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몬스터 컨셉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전투 규칙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몬스터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</a:t>
            </a:r>
            <a:r>
              <a:rPr lang="ko-KR" altLang="en-US" dirty="0">
                <a:latin typeface="+mn-ea"/>
              </a:rPr>
              <a:t>의 죽음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코인 드랍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Bonus </a:t>
            </a:r>
            <a:r>
              <a:rPr lang="ko-KR" altLang="en-US" dirty="0">
                <a:latin typeface="+mn-ea"/>
              </a:rPr>
              <a:t>아이템 드랍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장애물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26295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웃는 얼굴 4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행의 시작/종료 5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1" name="웃는 얼굴 70"/>
          <p:cNvSpPr/>
          <p:nvPr/>
        </p:nvSpPr>
        <p:spPr>
          <a:xfrm>
            <a:off x="1844225" y="3077525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웃는 얼굴 71"/>
          <p:cNvSpPr/>
          <p:nvPr/>
        </p:nvSpPr>
        <p:spPr>
          <a:xfrm>
            <a:off x="4377875" y="2963109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웃는 얼굴 72"/>
          <p:cNvSpPr/>
          <p:nvPr/>
        </p:nvSpPr>
        <p:spPr>
          <a:xfrm>
            <a:off x="4566330" y="3945434"/>
            <a:ext cx="228831" cy="228831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웃는 얼굴 73"/>
          <p:cNvSpPr/>
          <p:nvPr/>
        </p:nvSpPr>
        <p:spPr>
          <a:xfrm>
            <a:off x="2547030" y="4248543"/>
            <a:ext cx="228831" cy="228831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318199" y="3675377"/>
            <a:ext cx="228831" cy="228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B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826402" y="4352984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018018" y="228363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1" name="타원 80"/>
          <p:cNvSpPr/>
          <p:nvPr/>
        </p:nvSpPr>
        <p:spPr>
          <a:xfrm>
            <a:off x="2914174" y="238686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2" name="타원 81"/>
          <p:cNvSpPr/>
          <p:nvPr/>
        </p:nvSpPr>
        <p:spPr>
          <a:xfrm>
            <a:off x="4172499" y="228363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3" name="타원 82"/>
          <p:cNvSpPr/>
          <p:nvPr/>
        </p:nvSpPr>
        <p:spPr>
          <a:xfrm>
            <a:off x="2646036" y="275779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타원 83"/>
          <p:cNvSpPr/>
          <p:nvPr/>
        </p:nvSpPr>
        <p:spPr>
          <a:xfrm>
            <a:off x="1643459" y="4331973"/>
            <a:ext cx="515307" cy="5153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1746807" y="4429125"/>
            <a:ext cx="305380" cy="3053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398279" y="4421639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87" name="타원 86"/>
          <p:cNvSpPr/>
          <p:nvPr/>
        </p:nvSpPr>
        <p:spPr>
          <a:xfrm>
            <a:off x="6274071" y="2308202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6524300" y="2294223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터치 시 게임이 일시 정지됩니다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옵션창이 열립니다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9" name="타원 88"/>
          <p:cNvSpPr/>
          <p:nvPr/>
        </p:nvSpPr>
        <p:spPr>
          <a:xfrm>
            <a:off x="6274071" y="2944309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6524300" y="2930330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</a:t>
            </a:r>
            <a:r>
              <a:rPr lang="en-US" altLang="ko-KR" sz="1400" dirty="0"/>
              <a:t>SCORE.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몬스터를 죽일 때 마다 </a:t>
            </a:r>
            <a:r>
              <a:rPr lang="en-US" altLang="ko-KR" sz="1400" dirty="0"/>
              <a:t>1</a:t>
            </a:r>
            <a:r>
              <a:rPr lang="ko-KR" altLang="en-US" sz="1400" dirty="0"/>
              <a:t>씩 카운트가 올라갑니다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1" name="타원 90"/>
          <p:cNvSpPr/>
          <p:nvPr/>
        </p:nvSpPr>
        <p:spPr>
          <a:xfrm>
            <a:off x="6274071" y="6247580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6524300" y="623360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유저가 터치한 곳에 컨트롤러 </a:t>
            </a:r>
            <a:r>
              <a:rPr lang="en-US" altLang="ko-KR" sz="1400" dirty="0"/>
              <a:t>UI</a:t>
            </a:r>
            <a:r>
              <a:rPr lang="ko-KR" altLang="en-US" sz="1400" dirty="0"/>
              <a:t>가 표시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3" name="타원 92"/>
          <p:cNvSpPr/>
          <p:nvPr/>
        </p:nvSpPr>
        <p:spPr>
          <a:xfrm>
            <a:off x="6274071" y="4262522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6524300" y="4248543"/>
            <a:ext cx="47275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BONUS</a:t>
            </a:r>
            <a:r>
              <a:rPr lang="ko-KR" altLang="en-US" sz="1400" dirty="0"/>
              <a:t> 알파벳</a:t>
            </a:r>
            <a:r>
              <a:rPr lang="en-US" altLang="ko-KR" sz="1400" dirty="0"/>
              <a:t> </a:t>
            </a:r>
            <a:r>
              <a:rPr lang="ko-KR" altLang="en-US" sz="1400" dirty="0"/>
              <a:t>글자를 표시합니다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알파벳을 모을 때 마다 글자 색상이 채워집니다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알파벳은 몬스터가 죽을 때 일정 확률로 드랍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알파벳은 게임 오버 시 초기화 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- BONUS </a:t>
            </a:r>
            <a:r>
              <a:rPr lang="ko-KR" altLang="en-US" sz="1400" dirty="0"/>
              <a:t>글자를 모두 모으면 모든 몬스터가 코인으로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변경 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- BONUS </a:t>
            </a:r>
            <a:r>
              <a:rPr lang="ko-KR" altLang="en-US" sz="1400" dirty="0"/>
              <a:t>혜택을 받은 이후에는 알파벳이 초기화 됩니다</a:t>
            </a:r>
            <a:r>
              <a:rPr lang="en-US" altLang="ko-KR" sz="1400" dirty="0"/>
              <a:t>.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678363" y="4660102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B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O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N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U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S</a:t>
            </a:r>
            <a:endParaRPr lang="ko-KR" altLang="en-US" sz="1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274071" y="358041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524300" y="3566437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유저가 모은 전체 코인이 표시됩니다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인 게임에서 코인 획득 시 누적되어 표시됩니다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PC, </a:t>
            </a:r>
            <a:r>
              <a:rPr lang="ko-KR" altLang="en-US" dirty="0"/>
              <a:t>몬스터 크기 </a:t>
            </a:r>
            <a:r>
              <a:rPr lang="en-US" altLang="ko-KR" dirty="0"/>
              <a:t>(</a:t>
            </a:r>
            <a:r>
              <a:rPr lang="ko-KR" altLang="en-US" dirty="0"/>
              <a:t>이미지 사이즈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웃는 얼굴 4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행의 시작/종료 5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>
            <a:off x="5368822" y="24296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>
            <a:off x="5368822" y="5282507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>
            <a:off x="5368822" y="50787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cxnSpLocks/>
          </p:cNvCxnSpPr>
          <p:nvPr/>
        </p:nvCxnSpPr>
        <p:spPr>
          <a:xfrm>
            <a:off x="5368822" y="48749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</p:cNvCxnSpPr>
          <p:nvPr/>
        </p:nvCxnSpPr>
        <p:spPr>
          <a:xfrm>
            <a:off x="5368822" y="46711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cxnSpLocks/>
          </p:cNvCxnSpPr>
          <p:nvPr/>
        </p:nvCxnSpPr>
        <p:spPr>
          <a:xfrm>
            <a:off x="5368822" y="44674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</p:cNvCxnSpPr>
          <p:nvPr/>
        </p:nvCxnSpPr>
        <p:spPr>
          <a:xfrm>
            <a:off x="5368822" y="42636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>
            <a:off x="5368822" y="40598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>
            <a:off x="5368822" y="38560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cxnSpLocks/>
          </p:cNvCxnSpPr>
          <p:nvPr/>
        </p:nvCxnSpPr>
        <p:spPr>
          <a:xfrm>
            <a:off x="5368822" y="36523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cxnSpLocks/>
          </p:cNvCxnSpPr>
          <p:nvPr/>
        </p:nvCxnSpPr>
        <p:spPr>
          <a:xfrm>
            <a:off x="5368822" y="34485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cxnSpLocks/>
          </p:cNvCxnSpPr>
          <p:nvPr/>
        </p:nvCxnSpPr>
        <p:spPr>
          <a:xfrm>
            <a:off x="5368822" y="32447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>
            <a:off x="5368822" y="30409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>
          <a:xfrm>
            <a:off x="5368822" y="28372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cxnSpLocks/>
          </p:cNvCxnSpPr>
          <p:nvPr/>
        </p:nvCxnSpPr>
        <p:spPr>
          <a:xfrm>
            <a:off x="5368822" y="26334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392362" y="2361169"/>
            <a:ext cx="37702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1</a:t>
            </a:r>
          </a:p>
          <a:p>
            <a:r>
              <a:rPr lang="en-US" altLang="ko-KR" sz="1350" dirty="0"/>
              <a:t>2</a:t>
            </a:r>
          </a:p>
          <a:p>
            <a:r>
              <a:rPr lang="en-US" altLang="ko-KR" sz="1350" dirty="0"/>
              <a:t>3</a:t>
            </a:r>
          </a:p>
          <a:p>
            <a:r>
              <a:rPr lang="en-US" altLang="ko-KR" sz="1350" dirty="0"/>
              <a:t>4</a:t>
            </a:r>
          </a:p>
          <a:p>
            <a:r>
              <a:rPr lang="en-US" altLang="ko-KR" sz="1350" dirty="0"/>
              <a:t>5</a:t>
            </a:r>
          </a:p>
          <a:p>
            <a:r>
              <a:rPr lang="en-US" altLang="ko-KR" sz="1350" dirty="0"/>
              <a:t>6</a:t>
            </a:r>
          </a:p>
          <a:p>
            <a:r>
              <a:rPr lang="en-US" altLang="ko-KR" sz="1350" dirty="0"/>
              <a:t>7</a:t>
            </a:r>
          </a:p>
          <a:p>
            <a:r>
              <a:rPr lang="en-US" altLang="ko-KR" sz="1350" dirty="0"/>
              <a:t>8</a:t>
            </a:r>
          </a:p>
          <a:p>
            <a:r>
              <a:rPr lang="en-US" altLang="ko-KR" sz="1350" dirty="0"/>
              <a:t>9</a:t>
            </a:r>
          </a:p>
          <a:p>
            <a:r>
              <a:rPr lang="en-US" altLang="ko-KR" sz="1350" dirty="0"/>
              <a:t>10</a:t>
            </a:r>
          </a:p>
          <a:p>
            <a:r>
              <a:rPr lang="en-US" altLang="ko-KR" sz="1350" dirty="0"/>
              <a:t>11</a:t>
            </a:r>
          </a:p>
          <a:p>
            <a:r>
              <a:rPr lang="en-US" altLang="ko-KR" sz="1350" dirty="0"/>
              <a:t>12</a:t>
            </a:r>
          </a:p>
          <a:p>
            <a:r>
              <a:rPr lang="en-US" altLang="ko-KR" sz="1350" dirty="0"/>
              <a:t>13</a:t>
            </a:r>
          </a:p>
          <a:p>
            <a:r>
              <a:rPr lang="en-US" altLang="ko-KR" sz="1350" dirty="0"/>
              <a:t>14</a:t>
            </a:r>
            <a:endParaRPr lang="ko-KR" altLang="en-US" sz="1350" dirty="0"/>
          </a:p>
        </p:txBody>
      </p:sp>
      <p:sp>
        <p:nvSpPr>
          <p:cNvPr id="71" name="웃는 얼굴 70"/>
          <p:cNvSpPr/>
          <p:nvPr/>
        </p:nvSpPr>
        <p:spPr>
          <a:xfrm>
            <a:off x="1844225" y="3077525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웃는 얼굴 71"/>
          <p:cNvSpPr/>
          <p:nvPr/>
        </p:nvSpPr>
        <p:spPr>
          <a:xfrm>
            <a:off x="4377875" y="2963109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웃는 얼굴 72"/>
          <p:cNvSpPr/>
          <p:nvPr/>
        </p:nvSpPr>
        <p:spPr>
          <a:xfrm>
            <a:off x="4566330" y="3945434"/>
            <a:ext cx="228831" cy="228831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웃는 얼굴 73"/>
          <p:cNvSpPr/>
          <p:nvPr/>
        </p:nvSpPr>
        <p:spPr>
          <a:xfrm>
            <a:off x="2547030" y="4248543"/>
            <a:ext cx="228831" cy="228831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318199" y="3675377"/>
            <a:ext cx="228831" cy="228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B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826402" y="4352984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746600" y="24296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>
            <a:off x="746600" y="528328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 rot="5400000">
            <a:off x="926600" y="5462507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 rot="5400000">
            <a:off x="5188822" y="5462507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2327" y="3652300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1080</a:t>
            </a:r>
          </a:p>
          <a:p>
            <a:pPr algn="ctr"/>
            <a:r>
              <a:rPr lang="en-US" altLang="ko-KR" sz="1100" dirty="0"/>
              <a:t>Pixel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2968022" y="5361990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1920</a:t>
            </a:r>
          </a:p>
          <a:p>
            <a:pPr algn="ctr"/>
            <a:r>
              <a:rPr lang="en-US" altLang="ko-KR" sz="1100" dirty="0"/>
              <a:t>Pixel</a:t>
            </a:r>
            <a:endParaRPr lang="ko-KR" altLang="en-US" sz="11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22237"/>
              </p:ext>
            </p:extLst>
          </p:nvPr>
        </p:nvGraphicFramePr>
        <p:xfrm>
          <a:off x="5934074" y="2471812"/>
          <a:ext cx="530497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2488">
                  <a:extLst>
                    <a:ext uri="{9D8B030D-6E8A-4147-A177-3AD203B41FA5}">
                      <a16:colId xmlns:a16="http://schemas.microsoft.com/office/drawing/2014/main" val="4022783510"/>
                    </a:ext>
                  </a:extLst>
                </a:gridCol>
                <a:gridCol w="2652488">
                  <a:extLst>
                    <a:ext uri="{9D8B030D-6E8A-4147-A177-3AD203B41FA5}">
                      <a16:colId xmlns:a16="http://schemas.microsoft.com/office/drawing/2014/main" val="70863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943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기본 화면 비율 </a:t>
                      </a:r>
                      <a:r>
                        <a:rPr lang="en-US" altLang="ko-KR" sz="1000" dirty="0"/>
                        <a:t>(9:16)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갤럭시 </a:t>
                      </a:r>
                      <a:r>
                        <a:rPr lang="en-US" altLang="ko-KR" sz="1000" dirty="0"/>
                        <a:t>(9:16 </a:t>
                      </a:r>
                      <a:r>
                        <a:rPr lang="ko-KR" altLang="en-US" sz="1000" dirty="0"/>
                        <a:t>비율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기준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1080 X 1920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배경 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모든 디바이스 대응 </a:t>
                      </a:r>
                      <a:r>
                        <a:rPr lang="en-US" altLang="ko-KR" sz="1000" dirty="0"/>
                        <a:t>(3:4, 10:16, 9:16)</a:t>
                      </a:r>
                    </a:p>
                    <a:p>
                      <a:pPr latinLnBrk="1"/>
                      <a:r>
                        <a:rPr lang="en-US" altLang="ko-KR" sz="1000" dirty="0"/>
                        <a:t>1536 x 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29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코인 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스코어 표시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</a:t>
                      </a:r>
                      <a:r>
                        <a:rPr lang="en-US" altLang="ko-KR" sz="1000" dirty="0"/>
                        <a:t>, BONUS </a:t>
                      </a:r>
                      <a:r>
                        <a:rPr lang="ko-KR" altLang="en-US" sz="1000" dirty="0"/>
                        <a:t>알파벳 사이즈 및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갤럭시 기준 세로 사이즈의 </a:t>
                      </a:r>
                      <a:r>
                        <a:rPr lang="en-US" altLang="ko-KR" sz="1000" dirty="0"/>
                        <a:t>1/14</a:t>
                      </a:r>
                    </a:p>
                    <a:p>
                      <a:pPr latinLnBrk="1"/>
                      <a:r>
                        <a:rPr lang="en-US" altLang="ko-KR" sz="1000" dirty="0"/>
                        <a:t>77 X 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54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총알 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캐릭터의 약 </a:t>
                      </a:r>
                      <a:r>
                        <a:rPr lang="en-US" altLang="ko-KR" sz="1000" dirty="0"/>
                        <a:t>80% </a:t>
                      </a:r>
                      <a:r>
                        <a:rPr lang="ko-KR" altLang="en-US" sz="1000" dirty="0"/>
                        <a:t>크기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61 X 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일시 정지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100 X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59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누적 코인 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42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누적 코인 숫자 텍스트 </a:t>
                      </a:r>
                      <a:r>
                        <a:rPr lang="en-US" altLang="ko-KR" sz="1000" dirty="0"/>
                        <a:t>(STRING)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자리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75899"/>
                  </a:ext>
                </a:extLst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 (Player 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 조작 </a:t>
            </a:r>
            <a:r>
              <a:rPr lang="en-US" altLang="ko-KR" dirty="0"/>
              <a:t>(</a:t>
            </a:r>
            <a:r>
              <a:rPr lang="ko-KR" altLang="en-US" dirty="0"/>
              <a:t>현재 구현 중 </a:t>
            </a:r>
            <a:r>
              <a:rPr lang="en-US" altLang="ko-KR" dirty="0"/>
              <a:t>– </a:t>
            </a:r>
            <a:r>
              <a:rPr lang="ko-KR" altLang="en-US" dirty="0"/>
              <a:t>따로 기재하지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8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 (Player 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 이미지 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48" y="2971034"/>
            <a:ext cx="534927" cy="6975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05374" y="4239166"/>
            <a:ext cx="3781425" cy="8788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IDLE </a:t>
            </a:r>
            <a:r>
              <a:rPr lang="ko-KR" altLang="en-US" sz="1000" dirty="0">
                <a:solidFill>
                  <a:schemeClr val="bg1"/>
                </a:solidFill>
              </a:rPr>
              <a:t>시 숨쉬기 애니메이션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MOVE </a:t>
            </a:r>
            <a:r>
              <a:rPr lang="ko-KR" altLang="en-US" sz="1000" dirty="0">
                <a:solidFill>
                  <a:schemeClr val="bg1"/>
                </a:solidFill>
              </a:rPr>
              <a:t>시 움직임 애니메이션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05374" y="3218925"/>
            <a:ext cx="3781425" cy="856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머리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헬멧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정면 고정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장착하는 헬멧에 따라 이미지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애니메이션 없음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05374" y="1990724"/>
            <a:ext cx="3781425" cy="10418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무기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정면 고정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장착한 무기에 따라 이미지 및 공격 이펙트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ATTACK </a:t>
            </a:r>
            <a:r>
              <a:rPr lang="ko-KR" altLang="en-US" sz="1000" dirty="0">
                <a:solidFill>
                  <a:schemeClr val="bg1"/>
                </a:solidFill>
              </a:rPr>
              <a:t>시 무기 애니메이션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125" y="6294337"/>
            <a:ext cx="2104075" cy="4000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무기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머리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팔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부스터</a:t>
            </a:r>
            <a:r>
              <a:rPr lang="ko-KR" altLang="en-US" sz="1000" dirty="0">
                <a:solidFill>
                  <a:schemeClr val="bg1"/>
                </a:solidFill>
              </a:rPr>
              <a:t> 통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DIE </a:t>
            </a:r>
            <a:r>
              <a:rPr lang="ko-KR" altLang="en-US" sz="1000" dirty="0">
                <a:solidFill>
                  <a:schemeClr val="bg1"/>
                </a:solidFill>
              </a:rPr>
              <a:t>시 파편처럼 튀어 나감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05374" y="5301268"/>
            <a:ext cx="3781425" cy="106517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부스터</a:t>
            </a:r>
            <a:r>
              <a:rPr lang="ko-KR" altLang="en-US" sz="1000" b="1" dirty="0">
                <a:solidFill>
                  <a:schemeClr val="bg1"/>
                </a:solidFill>
              </a:rPr>
              <a:t> 통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장착하는 부스터에 따라 이미지 및 대시 이펙트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IDLE </a:t>
            </a:r>
            <a:r>
              <a:rPr lang="ko-KR" altLang="en-US" sz="1000" dirty="0">
                <a:solidFill>
                  <a:schemeClr val="bg1"/>
                </a:solidFill>
              </a:rPr>
              <a:t>시 숨쉬기 애니메이션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MOVE </a:t>
            </a:r>
            <a:r>
              <a:rPr lang="ko-KR" altLang="en-US" sz="1000" dirty="0">
                <a:solidFill>
                  <a:schemeClr val="bg1"/>
                </a:solidFill>
              </a:rPr>
              <a:t>시 움직임 애니메이션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22" name="연결선: 꺾임 21"/>
          <p:cNvCxnSpPr>
            <a:cxnSpLocks/>
            <a:stCxn id="8" idx="1"/>
          </p:cNvCxnSpPr>
          <p:nvPr/>
        </p:nvCxnSpPr>
        <p:spPr>
          <a:xfrm rot="10800000" flipV="1">
            <a:off x="2948940" y="2511673"/>
            <a:ext cx="1956434" cy="4593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/>
          <p:cNvCxnSpPr>
            <a:cxnSpLocks/>
            <a:stCxn id="7" idx="1"/>
          </p:cNvCxnSpPr>
          <p:nvPr/>
        </p:nvCxnSpPr>
        <p:spPr>
          <a:xfrm rot="10800000">
            <a:off x="2948940" y="3296024"/>
            <a:ext cx="1956435" cy="3513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/>
          <p:cNvCxnSpPr>
            <a:cxnSpLocks/>
            <a:stCxn id="6" idx="1"/>
          </p:cNvCxnSpPr>
          <p:nvPr/>
        </p:nvCxnSpPr>
        <p:spPr>
          <a:xfrm rot="10800000">
            <a:off x="2948940" y="3482327"/>
            <a:ext cx="1956434" cy="1196274"/>
          </a:xfrm>
          <a:prstGeom prst="bentConnector3">
            <a:avLst>
              <a:gd name="adj1" fmla="val 58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/>
          <p:cNvCxnSpPr>
            <a:cxnSpLocks/>
            <a:stCxn id="20" idx="1"/>
            <a:endCxn id="5" idx="2"/>
          </p:cNvCxnSpPr>
          <p:nvPr/>
        </p:nvCxnSpPr>
        <p:spPr>
          <a:xfrm rot="10800000">
            <a:off x="2809112" y="3668630"/>
            <a:ext cx="2096262" cy="21652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왼쪽 중괄호 33"/>
          <p:cNvSpPr/>
          <p:nvPr/>
        </p:nvSpPr>
        <p:spPr>
          <a:xfrm>
            <a:off x="2362200" y="2971034"/>
            <a:ext cx="179448" cy="81358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/>
          <p:cNvCxnSpPr>
            <a:stCxn id="19" idx="0"/>
            <a:endCxn id="34" idx="1"/>
          </p:cNvCxnSpPr>
          <p:nvPr/>
        </p:nvCxnSpPr>
        <p:spPr>
          <a:xfrm rot="5400000" flipH="1" flipV="1">
            <a:off x="377927" y="4310065"/>
            <a:ext cx="2916509" cy="10520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왼쪽 중괄호 37"/>
          <p:cNvSpPr/>
          <p:nvPr/>
        </p:nvSpPr>
        <p:spPr>
          <a:xfrm rot="10800000">
            <a:off x="8730158" y="2016088"/>
            <a:ext cx="491568" cy="43503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83118" y="4194718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</a:t>
            </a:r>
            <a:r>
              <a:rPr lang="ko-KR" altLang="en-US" sz="1000" b="1" dirty="0"/>
              <a:t>개 이미지로 구성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40362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 (Player 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 상태와 움직임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72152"/>
              </p:ext>
            </p:extLst>
          </p:nvPr>
        </p:nvGraphicFramePr>
        <p:xfrm>
          <a:off x="1495552" y="2257840"/>
          <a:ext cx="8128000" cy="453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168">
                  <a:extLst>
                    <a:ext uri="{9D8B030D-6E8A-4147-A177-3AD203B41FA5}">
                      <a16:colId xmlns:a16="http://schemas.microsoft.com/office/drawing/2014/main" val="1485612401"/>
                    </a:ext>
                  </a:extLst>
                </a:gridCol>
                <a:gridCol w="6656832">
                  <a:extLst>
                    <a:ext uri="{9D8B030D-6E8A-4147-A177-3AD203B41FA5}">
                      <a16:colId xmlns:a16="http://schemas.microsoft.com/office/drawing/2014/main" val="2346976624"/>
                    </a:ext>
                  </a:extLst>
                </a:gridCol>
              </a:tblGrid>
              <a:tr h="52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79570"/>
                  </a:ext>
                </a:extLst>
              </a:tr>
              <a:tr h="613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숨쉬기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팔 크기가 커졌다 작아졌다 하면 되지 않을까</a:t>
                      </a:r>
                      <a:r>
                        <a:rPr lang="en-US" altLang="ko-KR" sz="800" dirty="0"/>
                        <a:t>..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36491"/>
                  </a:ext>
                </a:extLst>
              </a:tr>
              <a:tr h="613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MOVE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움직이기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팔이 중심점을 기준으로 회전하면 되지 않을까</a:t>
                      </a:r>
                      <a:r>
                        <a:rPr lang="en-US" altLang="ko-KR" sz="800" dirty="0"/>
                        <a:t>..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086149"/>
                  </a:ext>
                </a:extLst>
              </a:tr>
              <a:tr h="94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ATTACK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공격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무기가 뒤로 밀려났다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돌아오면 되지 않을까</a:t>
                      </a:r>
                      <a:r>
                        <a:rPr lang="en-US" altLang="ko-KR" sz="800" dirty="0"/>
                        <a:t>..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공격 시 무기에서 이펙트 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87846"/>
                  </a:ext>
                </a:extLst>
              </a:tr>
              <a:tr h="524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Dash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대시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대시는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초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바라보는 방향으로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배 빠르게 이동합니다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대시하는 동안에는 무적이 됩니다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대시를 사용한 이후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초 후에 대시를 다시 사용 할 수 있습니다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대시 시에는 잔상과 함께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 err="1"/>
                        <a:t>부스터</a:t>
                      </a:r>
                      <a:r>
                        <a:rPr lang="ko-KR" altLang="en-US" sz="800" dirty="0"/>
                        <a:t> 통에서 </a:t>
                      </a:r>
                      <a:r>
                        <a:rPr lang="ko-KR" altLang="en-US" sz="800" dirty="0" err="1"/>
                        <a:t>불이나오는</a:t>
                      </a:r>
                      <a:r>
                        <a:rPr lang="ko-KR" altLang="en-US" sz="800" dirty="0"/>
                        <a:t> 이펙트 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59085"/>
                  </a:ext>
                </a:extLst>
              </a:tr>
              <a:tr h="77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DIE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죽음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펑</a:t>
                      </a:r>
                      <a:r>
                        <a:rPr lang="en-US" altLang="ko-KR" sz="800" dirty="0"/>
                        <a:t>!! </a:t>
                      </a:r>
                      <a:r>
                        <a:rPr lang="ko-KR" altLang="en-US" sz="800" dirty="0"/>
                        <a:t>하는 폭파 이펙트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머리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무기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팔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부스터</a:t>
                      </a:r>
                      <a:r>
                        <a:rPr lang="ko-KR" altLang="en-US" sz="800" dirty="0"/>
                        <a:t> 통이 파편처럼 날라가 흩어짐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10276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976400" y="3444706"/>
            <a:ext cx="2237521" cy="1425812"/>
            <a:chOff x="5732390" y="1941752"/>
            <a:chExt cx="2237521" cy="14258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390" y="2669968"/>
              <a:ext cx="534927" cy="69759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984" y="2669968"/>
              <a:ext cx="534927" cy="697595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>
              <a:cxnSpLocks/>
              <a:stCxn id="6" idx="3"/>
            </p:cNvCxnSpPr>
            <p:nvPr/>
          </p:nvCxnSpPr>
          <p:spPr>
            <a:xfrm>
              <a:off x="6267317" y="3018766"/>
              <a:ext cx="321772" cy="4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cxnSpLocks/>
              <a:endCxn id="7" idx="1"/>
            </p:cNvCxnSpPr>
            <p:nvPr/>
          </p:nvCxnSpPr>
          <p:spPr>
            <a:xfrm flipV="1">
              <a:off x="7117231" y="3018766"/>
              <a:ext cx="317753" cy="4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400" y="1941752"/>
              <a:ext cx="917520" cy="1425812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34" y="2747111"/>
            <a:ext cx="534927" cy="6975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1904" y="4781942"/>
            <a:ext cx="771586" cy="14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07" y="4822655"/>
            <a:ext cx="2052638" cy="1957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컨셉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261872" y="2428875"/>
            <a:ext cx="4446470" cy="2412308"/>
            <a:chOff x="1261872" y="2428874"/>
            <a:chExt cx="5521642" cy="299561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872" y="2428874"/>
              <a:ext cx="2995613" cy="29956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5589" y="2428874"/>
              <a:ext cx="2447925" cy="29908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927148" y="2428875"/>
            <a:ext cx="4003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폭탄형 로봇입니다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입과 같은 구멍에서 총알이 나갑니다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죽을 때 폭발하면서 사방으로 총알을 뿌립니다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043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전체</a:t>
            </a:r>
            <a:r>
              <a:rPr lang="en-US" altLang="ko-KR" dirty="0">
                <a:latin typeface="+mn-ea"/>
              </a:rPr>
              <a:t>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69806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592</TotalTime>
  <Words>793</Words>
  <Application>Microsoft Office PowerPoint</Application>
  <PresentationFormat>와이드스크린</PresentationFormat>
  <Paragraphs>237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Adobe 고딕 Std B</vt:lpstr>
      <vt:lpstr>맑은 고딕</vt:lpstr>
      <vt:lpstr>Arial</vt:lpstr>
      <vt:lpstr>Arial Black</vt:lpstr>
      <vt:lpstr>Century Schoolbook</vt:lpstr>
      <vt:lpstr>Wingdings 2</vt:lpstr>
      <vt:lpstr>View</vt:lpstr>
      <vt:lpstr>퓨우웅 [Ppyungung]</vt:lpstr>
      <vt:lpstr>목차</vt:lpstr>
      <vt:lpstr>화면구성</vt:lpstr>
      <vt:lpstr>화면구성</vt:lpstr>
      <vt:lpstr>PC (Player Character)</vt:lpstr>
      <vt:lpstr>PC (Player Character)</vt:lpstr>
      <vt:lpstr>PC (Player Character)</vt:lpstr>
      <vt:lpstr>몬스터</vt:lpstr>
      <vt:lpstr>몬스터</vt:lpstr>
      <vt:lpstr>몬스터</vt:lpstr>
      <vt:lpstr>몬스터</vt:lpstr>
      <vt:lpstr>몬스터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퓨우웅 [Ppyungung]</dc:title>
  <dc:creator>minsung Kim</dc:creator>
  <cp:lastModifiedBy>minsung Kim</cp:lastModifiedBy>
  <cp:revision>106</cp:revision>
  <dcterms:created xsi:type="dcterms:W3CDTF">2017-02-18T05:08:51Z</dcterms:created>
  <dcterms:modified xsi:type="dcterms:W3CDTF">2017-02-23T16:57:15Z</dcterms:modified>
</cp:coreProperties>
</file>